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69" r:id="rId4"/>
    <p:sldId id="270" r:id="rId5"/>
    <p:sldId id="262" r:id="rId6"/>
    <p:sldId id="261" r:id="rId7"/>
    <p:sldId id="292" r:id="rId8"/>
    <p:sldId id="301" r:id="rId9"/>
    <p:sldId id="298" r:id="rId10"/>
    <p:sldId id="299" r:id="rId11"/>
    <p:sldId id="302" r:id="rId12"/>
    <p:sldId id="303" r:id="rId13"/>
    <p:sldId id="304" r:id="rId14"/>
    <p:sldId id="305" r:id="rId15"/>
    <p:sldId id="306" r:id="rId16"/>
    <p:sldId id="300" r:id="rId17"/>
    <p:sldId id="260" r:id="rId18"/>
    <p:sldId id="266" r:id="rId19"/>
    <p:sldId id="263" r:id="rId20"/>
    <p:sldId id="274" r:id="rId21"/>
    <p:sldId id="307" r:id="rId22"/>
    <p:sldId id="273" r:id="rId23"/>
    <p:sldId id="264" r:id="rId24"/>
    <p:sldId id="295" r:id="rId25"/>
    <p:sldId id="296" r:id="rId26"/>
    <p:sldId id="308" r:id="rId27"/>
    <p:sldId id="272" r:id="rId28"/>
    <p:sldId id="275" r:id="rId29"/>
    <p:sldId id="271" r:id="rId30"/>
    <p:sldId id="285" r:id="rId31"/>
    <p:sldId id="283" r:id="rId32"/>
    <p:sldId id="284" r:id="rId33"/>
    <p:sldId id="281" r:id="rId34"/>
    <p:sldId id="282" r:id="rId3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4" autoAdjust="0"/>
  </p:normalViewPr>
  <p:slideViewPr>
    <p:cSldViewPr>
      <p:cViewPr>
        <p:scale>
          <a:sx n="77" d="100"/>
          <a:sy n="77" d="100"/>
        </p:scale>
        <p:origin x="-116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775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507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195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296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668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6991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37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8932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282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162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030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8FDAB-F755-4CBB-A7F7-D3CA38EDDA33}" type="datetimeFigureOut">
              <a:rPr lang="es-MX" smtClean="0"/>
              <a:t>08/12/2015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912FB-B5FD-4687-A96E-D63266A596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949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Una tortilla con muchos sabores</a:t>
            </a:r>
            <a:endParaRPr lang="es-MX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Berenice Miranda S.</a:t>
            </a:r>
          </a:p>
          <a:p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María del Carmen Hernández M.</a:t>
            </a:r>
          </a:p>
          <a:p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Milpa Alta</a:t>
            </a: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3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 t="10303" r="7425" b="8889"/>
          <a:stretch/>
        </p:blipFill>
        <p:spPr>
          <a:xfrm>
            <a:off x="-390763" y="-187839"/>
            <a:ext cx="10003323" cy="714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8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3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5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3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4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36"/>
          <a:stretch/>
        </p:blipFill>
        <p:spPr>
          <a:xfrm>
            <a:off x="-1" y="-51291"/>
            <a:ext cx="9400661" cy="690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9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8933" y="40390"/>
            <a:ext cx="12182933" cy="68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9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DSC0143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817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DSC0143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251520" y="188640"/>
            <a:ext cx="1368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Maíz con cal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50674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DSC0143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755576" y="332656"/>
            <a:ext cx="230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Maíz en ebullición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96866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DSC0145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6948264" y="262083"/>
            <a:ext cx="18722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Maíz  cocido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7737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9" b="4046"/>
          <a:stretch/>
        </p:blipFill>
        <p:spPr>
          <a:xfrm>
            <a:off x="2000249" y="0"/>
            <a:ext cx="6284907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22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1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837" y="188640"/>
            <a:ext cx="9761837" cy="64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8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55" y="-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5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79512" y="116632"/>
            <a:ext cx="2448272" cy="107721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>
                <a:solidFill>
                  <a:srgbClr val="FFFF00"/>
                </a:solidFill>
              </a:rPr>
              <a:t>Mercado de </a:t>
            </a:r>
            <a:r>
              <a:rPr lang="es-MX" sz="3200" dirty="0" err="1" smtClean="0">
                <a:solidFill>
                  <a:srgbClr val="FFFF00"/>
                </a:solidFill>
              </a:rPr>
              <a:t>Ozumba</a:t>
            </a:r>
            <a:endParaRPr lang="es-MX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90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5496" y="118373"/>
            <a:ext cx="3888432" cy="107721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rgbClr val="FFFF00"/>
                </a:solidFill>
              </a:rPr>
              <a:t>Concurso de tortillas, </a:t>
            </a:r>
          </a:p>
          <a:p>
            <a:r>
              <a:rPr lang="es-MX" sz="3200" dirty="0" smtClean="0">
                <a:solidFill>
                  <a:srgbClr val="FFFF00"/>
                </a:solidFill>
              </a:rPr>
              <a:t>Santa Ana  </a:t>
            </a:r>
            <a:r>
              <a:rPr lang="es-MX" sz="3200" dirty="0" err="1" smtClean="0">
                <a:solidFill>
                  <a:srgbClr val="FFFF00"/>
                </a:solidFill>
              </a:rPr>
              <a:t>Tlacotenco</a:t>
            </a:r>
            <a:r>
              <a:rPr lang="es-MX" dirty="0" smtClean="0">
                <a:solidFill>
                  <a:srgbClr val="FFFF00"/>
                </a:solidFill>
              </a:rPr>
              <a:t> </a:t>
            </a:r>
            <a:endParaRPr lang="es-MX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7"/>
          <a:stretch/>
        </p:blipFill>
        <p:spPr>
          <a:xfrm>
            <a:off x="395536" y="30410"/>
            <a:ext cx="5956126" cy="682833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04248" y="980728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Sra.  de Michoacán</a:t>
            </a:r>
          </a:p>
          <a:p>
            <a:r>
              <a:rPr lang="es-MX" dirty="0" smtClean="0"/>
              <a:t>Con  estufa </a:t>
            </a:r>
            <a:r>
              <a:rPr lang="es-MX" dirty="0" err="1" smtClean="0"/>
              <a:t>Patsari</a:t>
            </a:r>
            <a:endParaRPr lang="es-MX" dirty="0" smtClean="0"/>
          </a:p>
          <a:p>
            <a:r>
              <a:rPr lang="es-MX" dirty="0" smtClean="0"/>
              <a:t>15 de mayo 2012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7120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7" b="9402"/>
          <a:stretch/>
        </p:blipFill>
        <p:spPr>
          <a:xfrm>
            <a:off x="323528" y="0"/>
            <a:ext cx="6277991" cy="686823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76256" y="980728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Sra. </a:t>
            </a:r>
            <a:r>
              <a:rPr lang="es-MX" dirty="0"/>
              <a:t> </a:t>
            </a:r>
            <a:r>
              <a:rPr lang="es-MX" dirty="0" smtClean="0"/>
              <a:t>de  Michoacán,</a:t>
            </a:r>
          </a:p>
          <a:p>
            <a:r>
              <a:rPr lang="es-MX" dirty="0"/>
              <a:t>d</a:t>
            </a:r>
            <a:r>
              <a:rPr lang="es-MX" dirty="0" smtClean="0"/>
              <a:t>e la feria del maíz</a:t>
            </a:r>
          </a:p>
          <a:p>
            <a:r>
              <a:rPr lang="es-MX" dirty="0" smtClean="0"/>
              <a:t>15 de mayo 2012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4013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" y="-42228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724128" y="903040"/>
            <a:ext cx="27356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3200" dirty="0" smtClean="0"/>
              <a:t>Doña  </a:t>
            </a:r>
            <a:r>
              <a:rPr lang="es-MX" sz="3200" dirty="0" err="1" smtClean="0"/>
              <a:t>Silvestra</a:t>
            </a:r>
            <a:r>
              <a:rPr lang="es-MX" sz="3200" dirty="0" smtClean="0"/>
              <a:t> </a:t>
            </a:r>
          </a:p>
          <a:p>
            <a:pPr algn="ctr"/>
            <a:r>
              <a:rPr lang="es-MX" sz="3200" dirty="0" smtClean="0"/>
              <a:t>Guerrero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69552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115616" y="375574"/>
            <a:ext cx="1728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>
                <a:solidFill>
                  <a:srgbClr val="FFFF00"/>
                </a:solidFill>
              </a:rPr>
              <a:t>Mercado de </a:t>
            </a:r>
            <a:r>
              <a:rPr lang="es-MX" sz="3200" dirty="0" err="1" smtClean="0">
                <a:solidFill>
                  <a:srgbClr val="FFFF00"/>
                </a:solidFill>
              </a:rPr>
              <a:t>Ozumba</a:t>
            </a:r>
            <a:endParaRPr lang="es-MX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45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20507" y="476672"/>
            <a:ext cx="40985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600" dirty="0">
                <a:solidFill>
                  <a:srgbClr val="FFFF00"/>
                </a:solidFill>
              </a:rPr>
              <a:t>Mercado de </a:t>
            </a:r>
            <a:r>
              <a:rPr lang="es-MX" sz="3600" dirty="0" err="1" smtClean="0">
                <a:solidFill>
                  <a:srgbClr val="FFFF00"/>
                </a:solidFill>
              </a:rPr>
              <a:t>Ozumba</a:t>
            </a:r>
            <a:endParaRPr lang="es-MX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82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144000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860032" y="5589240"/>
            <a:ext cx="36706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solidFill>
                  <a:srgbClr val="FFFF00"/>
                </a:solidFill>
              </a:rPr>
              <a:t>Mercado de </a:t>
            </a:r>
            <a:r>
              <a:rPr lang="es-MX" sz="3200" dirty="0" err="1" smtClean="0">
                <a:solidFill>
                  <a:srgbClr val="FFFF00"/>
                </a:solidFill>
              </a:rPr>
              <a:t>Ozumba</a:t>
            </a:r>
            <a:endParaRPr lang="es-MX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72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5"/>
          <a:stretch/>
        </p:blipFill>
        <p:spPr>
          <a:xfrm>
            <a:off x="899592" y="47144"/>
            <a:ext cx="5823540" cy="68402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020272" y="764704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Taller de tortillitas</a:t>
            </a:r>
          </a:p>
          <a:p>
            <a:pPr algn="ctr"/>
            <a:endParaRPr lang="es-MX" dirty="0"/>
          </a:p>
          <a:p>
            <a:pPr algn="ctr"/>
            <a:r>
              <a:rPr lang="es-MX" dirty="0" smtClean="0"/>
              <a:t>Biblioteca  </a:t>
            </a:r>
            <a:r>
              <a:rPr lang="es-MX" dirty="0" err="1" smtClean="0"/>
              <a:t>Cuauhcoyoltécatl</a:t>
            </a:r>
            <a:r>
              <a:rPr lang="es-MX" dirty="0" smtClean="0"/>
              <a:t> de Santa Ana </a:t>
            </a:r>
            <a:r>
              <a:rPr lang="es-MX" dirty="0" err="1" smtClean="0"/>
              <a:t>Tlacotenco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234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1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9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62" y="0"/>
            <a:ext cx="6323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4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81</Words>
  <Application>Microsoft Office PowerPoint</Application>
  <PresentationFormat>Presentación en pantalla (4:3)</PresentationFormat>
  <Paragraphs>24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Una tortilla con muchos sabores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 tortilla con muchos sabores</dc:title>
  <dc:creator>CARMEN_MORALES</dc:creator>
  <cp:lastModifiedBy>Paola Aguirre</cp:lastModifiedBy>
  <cp:revision>36</cp:revision>
  <dcterms:created xsi:type="dcterms:W3CDTF">2015-09-29T15:42:17Z</dcterms:created>
  <dcterms:modified xsi:type="dcterms:W3CDTF">2015-12-08T17:33:34Z</dcterms:modified>
</cp:coreProperties>
</file>